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265928" x="616675"/>
            <a:ext cy="19617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Central Bank and Control of Money Supply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3946125" x="616675"/>
            <a:ext cy="1557300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Ali Brosky, Melissa Johns, Sarah Tuckowski, and Victoria Wojton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AP Econ - 5th Period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Open-Market Operations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4478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Fed's most powerful tool for adjusting bank reserves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Buying and selling of government securities (bonds) in the open market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When the Fed sells securities, money is given to the Fed in exchange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Bank reserves decrease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Money supply decreases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When the Fed buys securities, it pays money out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Deposits and bank reserves increase</a:t>
            </a:r>
          </a:p>
          <a:p>
            <a:pPr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Money supply increases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Central Bank and Money Supply: Overview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Banks can create money, but there is also a need to control the money created, or the money supply. How is controlling the money supply achieved?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lang="en"/>
              <a:t>-a </a:t>
            </a:r>
            <a:r>
              <a:rPr u="sng" lang="en"/>
              <a:t>central bank</a:t>
            </a:r>
            <a:r>
              <a:rPr lang="en"/>
              <a:t> exists to control the money   supply of a nation. </a:t>
            </a:r>
          </a:p>
          <a:p>
            <a:r>
              <a:t/>
            </a:r>
          </a:p>
          <a:p>
            <a:pPr lvl="0" indent="0" marL="0">
              <a:buNone/>
            </a:pPr>
            <a:r>
              <a:rPr lang="en"/>
              <a:t>-in the United States, the </a:t>
            </a:r>
            <a:r>
              <a:rPr u="sng" lang="en"/>
              <a:t>Federal Reserve</a:t>
            </a:r>
            <a:r>
              <a:rPr lang="en"/>
              <a:t> serves as the central bank.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Central Bank and Money Supply: Overview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417637" x="457200"/>
            <a:ext cy="5036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Three objectives for the Federal Reserve. These objectives include: </a:t>
            </a:r>
          </a:p>
          <a:p>
            <a:r>
              <a:t/>
            </a:r>
          </a:p>
          <a:p>
            <a:pPr rtl="0" lvl="0">
              <a:buNone/>
            </a:pPr>
            <a:r>
              <a:rPr sz="2800" lang="en"/>
              <a:t>1) </a:t>
            </a:r>
            <a:r>
              <a:rPr b="1" sz="2800" lang="en"/>
              <a:t>Conduct monetary policy</a:t>
            </a:r>
            <a:r>
              <a:rPr sz="2800" lang="en"/>
              <a:t>: usage of expansionary and contractionary policies to control inflation rates (increase/decrease supply of money)</a:t>
            </a:r>
          </a:p>
          <a:p>
            <a:pPr rtl="0" lvl="0">
              <a:buNone/>
            </a:pPr>
            <a:r>
              <a:rPr sz="2800" lang="en"/>
              <a:t>2) </a:t>
            </a:r>
            <a:r>
              <a:rPr b="1" sz="2800" lang="en"/>
              <a:t>Supervise and regulate financial firms:</a:t>
            </a:r>
            <a:r>
              <a:rPr sz="2800" lang="en"/>
              <a:t> oversee all banks operating in the United States.</a:t>
            </a:r>
          </a:p>
          <a:p>
            <a:pPr lvl="0">
              <a:buNone/>
            </a:pPr>
            <a:r>
              <a:rPr sz="2800" lang="en"/>
              <a:t>3) </a:t>
            </a:r>
            <a:r>
              <a:rPr b="1" sz="2800" lang="en"/>
              <a:t>Provide financial services:</a:t>
            </a:r>
            <a:r>
              <a:rPr sz="2800" lang="en"/>
              <a:t> able to give money to other banks.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Quantity Theory of Money: Overview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There is a direct relationship between the amount of money in an economy and the price of goods and services sold.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If the quantity of money in an economy doubles, price levels will also double.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Quantity Theory of Money: Fisher Equation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MV = PT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M = Money Supply</a:t>
            </a:r>
          </a:p>
          <a:p>
            <a:pPr rtl="0" lvl="0">
              <a:buNone/>
            </a:pPr>
            <a:r>
              <a:rPr lang="en"/>
              <a:t>V = Velocity of Circulation</a:t>
            </a:r>
          </a:p>
          <a:p>
            <a:pPr rtl="0" lvl="0">
              <a:buNone/>
            </a:pPr>
            <a:r>
              <a:rPr lang="en"/>
              <a:t>P = Average Price Level</a:t>
            </a:r>
          </a:p>
          <a:p>
            <a:pPr lvl="0">
              <a:buNone/>
            </a:pPr>
            <a:r>
              <a:rPr lang="en"/>
              <a:t>T = Volume of Transactions of Goods and Services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Interest Rates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Keynesians: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interest rates are affected by gov spending</a:t>
            </a:r>
          </a:p>
          <a:p>
            <a:pPr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in order to fight inflation, decreasing the money supply will drive up interest rates and reduce consumption and investment</a:t>
            </a:r>
          </a:p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Monetarists:</a:t>
            </a:r>
          </a:p>
          <a:p>
            <a:pPr rtl="0" lvl="0" indent="-419100" marL="457200">
              <a:buClr>
                <a:schemeClr val="dk2"/>
              </a:buClr>
              <a:buSzPct val="208333"/>
              <a:buFont typeface="Arial"/>
              <a:buChar char="•"/>
            </a:pPr>
            <a:r>
              <a:rPr sz="2400" lang="en"/>
              <a:t>natural rate of real interest - states that fluctuations in the nominal interest rate reflects changes in inflation</a:t>
            </a:r>
          </a:p>
          <a:p>
            <a:pPr lvl="0" indent="-419100" marL="457200">
              <a:buClr>
                <a:schemeClr val="dk2"/>
              </a:buClr>
              <a:buSzPct val="208333"/>
              <a:buFont typeface="Arial"/>
              <a:buChar char="•"/>
            </a:pPr>
            <a:r>
              <a:rPr sz="2400" lang="en"/>
              <a:t>only real interest rates must change to influence investments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Tools of Central Bank Policy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9050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b="1" lang="en"/>
              <a:t>The required reserve ratio (RRR)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b="1" lang="en"/>
              <a:t>The discount rate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b="1" lang="en"/>
              <a:t>Open-market operations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Required Reserve Ratio (RRR)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76767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 specific percentage of checking account deposits that banks must keep in liquid, zero-interest reserves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This amount is set by the Fed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Money Multiplier = 1/RRR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an increase of the RRR leads to a decrease in the money supply and vice versa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Discount Rate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9050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Interest rate that the Fed charges to banks for borrowing money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If the discount rate is increased, the cost of borrowing increases for banks and they will not borrow as much</a:t>
            </a:r>
          </a:p>
          <a:p>
            <a:pPr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Banks will not make as many loans and money supply will decrease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